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4"/>
  </p:notesMasterIdLst>
  <p:handoutMasterIdLst>
    <p:handoutMasterId r:id="rId5"/>
  </p:handoutMasterIdLst>
  <p:sldIdLst>
    <p:sldId id="267" r:id="rId2"/>
    <p:sldId id="269" r:id="rId3"/>
  </p:sldIdLst>
  <p:sldSz cx="9906000" cy="6858000" type="A4"/>
  <p:notesSz cx="6797675" cy="9926638"/>
  <p:embeddedFontLst>
    <p:embeddedFont>
      <p:font typeface="Arial Narrow" panose="020B0606020202030204" pitchFamily="34" charset="0"/>
      <p:regular r:id="rId6"/>
      <p:bold r:id="rId7"/>
      <p:italic r:id="rId8"/>
      <p:boldItalic r:id="rId9"/>
    </p:embeddedFont>
    <p:embeddedFont>
      <p:font typeface="Open Sans" panose="020B060402020202020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113"/>
    <a:srgbClr val="8D2263"/>
    <a:srgbClr val="FAE3C2"/>
    <a:srgbClr val="F4D4E8"/>
    <a:srgbClr val="EFBFDD"/>
    <a:srgbClr val="9A1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291" autoAdjust="0"/>
  </p:normalViewPr>
  <p:slideViewPr>
    <p:cSldViewPr snapToGrid="0" snapToObjects="1">
      <p:cViewPr varScale="1">
        <p:scale>
          <a:sx n="88" d="100"/>
          <a:sy n="88" d="100"/>
        </p:scale>
        <p:origin x="1085" y="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9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4ABCF-9E4E-904A-BDA6-F20CB51B2574}" type="datetimeFigureOut">
              <a:rPr lang="fr-FR" smtClean="0"/>
              <a:t>06/03/2019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2A3E9-37D5-974F-BF61-CF0FEAEB13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007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81075" y="1241425"/>
            <a:ext cx="4835525" cy="33496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0589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115574" y="148225"/>
            <a:ext cx="74676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58368" y="2112263"/>
            <a:ext cx="8566595" cy="4064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Shape 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602" y="206502"/>
            <a:ext cx="635517" cy="81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75877" y="1709739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75877" y="4589464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Char char="●"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●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○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Char char="■"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82327" y="365126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2327" y="1681163"/>
            <a:ext cx="4190701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82327" y="2505075"/>
            <a:ext cx="4190701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3"/>
          </p:nvPr>
        </p:nvSpPr>
        <p:spPr>
          <a:xfrm>
            <a:off x="5014912" y="1681163"/>
            <a:ext cx="4211339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4"/>
          </p:nvPr>
        </p:nvSpPr>
        <p:spPr>
          <a:xfrm>
            <a:off x="5014912" y="2505075"/>
            <a:ext cx="4211339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81037" y="365126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2327" y="457200"/>
            <a:ext cx="3194942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211339" y="987425"/>
            <a:ext cx="5014912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682327" y="2057400"/>
            <a:ext cx="3194942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82327" y="457200"/>
            <a:ext cx="3194942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4211339" y="987425"/>
            <a:ext cx="5014912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2327" y="2057400"/>
            <a:ext cx="3194942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Char char="●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●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○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Char char="■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996113" y="6356351"/>
            <a:ext cx="22290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lang="fr-F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81037" y="365126"/>
            <a:ext cx="8543925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Open Sans"/>
              <a:buNone/>
              <a:defRPr sz="4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2pPr>
            <a:lvl3pPr lvl="2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3pPr>
            <a:lvl4pPr lvl="3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4pPr>
            <a:lvl5pPr lvl="4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5pPr>
            <a:lvl6pPr lvl="5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6pPr>
            <a:lvl7pPr lvl="6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7pPr>
            <a:lvl8pPr lvl="7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8pPr>
            <a:lvl9pPr lvl="8" indent="0">
              <a:spcBef>
                <a:spcPts val="0"/>
              </a:spcBef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676656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Société des Ingénieurs Arts et Métiers</a:t>
            </a:r>
            <a:endParaRPr/>
          </a:p>
        </p:txBody>
      </p:sp>
      <p:pic>
        <p:nvPicPr>
          <p:cNvPr id="12" name="Shape 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72400" y="0"/>
            <a:ext cx="1333500" cy="1626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001" y="1123406"/>
            <a:ext cx="9477874" cy="4836578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8C2C6B"/>
          </a:solidFill>
        </p:spPr>
        <p:txBody>
          <a:bodyPr wrap="square" lIns="0" tIns="0" rIns="0" bIns="0" rtlCol="0"/>
          <a:lstStyle/>
          <a:p>
            <a:endParaRPr sz="887" dirty="0"/>
          </a:p>
        </p:txBody>
      </p:sp>
      <p:sp>
        <p:nvSpPr>
          <p:cNvPr id="3" name="object 3"/>
          <p:cNvSpPr/>
          <p:nvPr/>
        </p:nvSpPr>
        <p:spPr>
          <a:xfrm>
            <a:off x="4678305" y="642898"/>
            <a:ext cx="5227348" cy="5571812"/>
          </a:xfrm>
          <a:custGeom>
            <a:avLst/>
            <a:gdLst/>
            <a:ahLst/>
            <a:cxnLst/>
            <a:rect l="l" t="t" r="r" b="b"/>
            <a:pathLst>
              <a:path w="10609580" h="11308715">
                <a:moveTo>
                  <a:pt x="10609222" y="0"/>
                </a:moveTo>
                <a:lnTo>
                  <a:pt x="3554856" y="0"/>
                </a:lnTo>
                <a:lnTo>
                  <a:pt x="0" y="11308556"/>
                </a:lnTo>
                <a:lnTo>
                  <a:pt x="10609222" y="11308556"/>
                </a:lnTo>
                <a:lnTo>
                  <a:pt x="10609222" y="0"/>
                </a:lnTo>
                <a:close/>
              </a:path>
            </a:pathLst>
          </a:custGeom>
          <a:solidFill>
            <a:srgbClr val="FEFDFD"/>
          </a:solidFill>
        </p:spPr>
        <p:txBody>
          <a:bodyPr wrap="square" lIns="0" tIns="0" rIns="0" bIns="0" rtlCol="0"/>
          <a:lstStyle/>
          <a:p>
            <a:endParaRPr sz="887"/>
          </a:p>
        </p:txBody>
      </p:sp>
      <p:sp>
        <p:nvSpPr>
          <p:cNvPr id="5" name="object 5"/>
          <p:cNvSpPr/>
          <p:nvPr/>
        </p:nvSpPr>
        <p:spPr>
          <a:xfrm>
            <a:off x="6581424" y="3398045"/>
            <a:ext cx="2189155" cy="444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87"/>
          </a:p>
        </p:txBody>
      </p:sp>
      <p:sp>
        <p:nvSpPr>
          <p:cNvPr id="6" name="object 6"/>
          <p:cNvSpPr txBox="1"/>
          <p:nvPr/>
        </p:nvSpPr>
        <p:spPr>
          <a:xfrm>
            <a:off x="5628789" y="4215083"/>
            <a:ext cx="4092274" cy="613210"/>
          </a:xfrm>
          <a:prstGeom prst="rect">
            <a:avLst/>
          </a:prstGeom>
        </p:spPr>
        <p:txBody>
          <a:bodyPr vert="horz" wrap="square" lIns="0" tIns="6570" rIns="0" bIns="0" rtlCol="0">
            <a:spAutoFit/>
          </a:bodyPr>
          <a:lstStyle/>
          <a:p>
            <a:pPr algn="ctr"/>
            <a:r>
              <a:rPr lang="en-US" sz="1971" dirty="0" smtClean="0">
                <a:solidFill>
                  <a:srgbClr val="FF0000"/>
                </a:solidFill>
              </a:rPr>
              <a:t>Fiche </a:t>
            </a:r>
            <a:r>
              <a:rPr lang="en-US" sz="1971" dirty="0" err="1" smtClean="0">
                <a:solidFill>
                  <a:srgbClr val="FF0000"/>
                </a:solidFill>
              </a:rPr>
              <a:t>d’information</a:t>
            </a:r>
            <a:r>
              <a:rPr lang="en-US" sz="1971" dirty="0" smtClean="0">
                <a:solidFill>
                  <a:srgbClr val="FF0000"/>
                </a:solidFill>
              </a:rPr>
              <a:t> sur la participation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1AD752-2B00-4755-8471-792E044FA558}"/>
              </a:ext>
            </a:extLst>
          </p:cNvPr>
          <p:cNvSpPr txBox="1"/>
          <p:nvPr/>
        </p:nvSpPr>
        <p:spPr>
          <a:xfrm>
            <a:off x="395970" y="1701986"/>
            <a:ext cx="5232819" cy="1320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1" dirty="0">
                <a:solidFill>
                  <a:srgbClr val="FFC000"/>
                </a:solidFill>
              </a:rPr>
              <a:t>Arts et Métiers</a:t>
            </a:r>
          </a:p>
          <a:p>
            <a:pPr algn="ctr"/>
            <a:r>
              <a:rPr lang="en-US" sz="2661" dirty="0">
                <a:solidFill>
                  <a:srgbClr val="FFC000"/>
                </a:solidFill>
              </a:rPr>
              <a:t>Shanghai 2019 </a:t>
            </a:r>
          </a:p>
          <a:p>
            <a:pPr algn="ctr"/>
            <a:endParaRPr lang="en-US" sz="2661" dirty="0">
              <a:solidFill>
                <a:srgbClr val="FFC000"/>
              </a:solidFill>
            </a:endParaRPr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577" y="1777073"/>
            <a:ext cx="2778241" cy="9826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69001" y="2755407"/>
            <a:ext cx="534454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25" dirty="0" err="1">
                <a:solidFill>
                  <a:schemeClr val="bg1">
                    <a:lumMod val="65000"/>
                  </a:schemeClr>
                </a:solidFill>
              </a:rPr>
              <a:t>Pre-Inscription</a:t>
            </a:r>
            <a:r>
              <a:rPr lang="fr-FR" sz="2925" dirty="0">
                <a:solidFill>
                  <a:schemeClr val="bg1">
                    <a:lumMod val="65000"/>
                  </a:schemeClr>
                </a:solidFill>
              </a:rPr>
              <a:t> au  CONGRES du 24 au 26 Octobre</a:t>
            </a:r>
          </a:p>
        </p:txBody>
      </p:sp>
      <p:sp>
        <p:nvSpPr>
          <p:cNvPr id="10" name="Shape 74"/>
          <p:cNvSpPr txBox="1">
            <a:spLocks noGrp="1"/>
          </p:cNvSpPr>
          <p:nvPr>
            <p:ph type="ftr" idx="11"/>
          </p:nvPr>
        </p:nvSpPr>
        <p:spPr>
          <a:xfrm>
            <a:off x="783300" y="6356351"/>
            <a:ext cx="83394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fr-FR" dirty="0">
                <a:latin typeface="Arial Narrow" panose="020B0606020202030204" pitchFamily="34" charset="0"/>
                <a:ea typeface="Open Sans"/>
                <a:cs typeface="Open Sans"/>
                <a:sym typeface="Open Sans"/>
              </a:rPr>
              <a:t>Société des Ingénieurs Arts et Métiers</a:t>
            </a:r>
          </a:p>
        </p:txBody>
      </p:sp>
    </p:spTree>
    <p:extLst>
      <p:ext uri="{BB962C8B-B14F-4D97-AF65-F5344CB8AC3E}">
        <p14:creationId xmlns:p14="http://schemas.microsoft.com/office/powerpoint/2010/main" val="16029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2033" y="104428"/>
            <a:ext cx="8543925" cy="1077020"/>
          </a:xfrm>
        </p:spPr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Fiche de Participation pour les </a:t>
            </a:r>
            <a:r>
              <a:rPr lang="fr-FR" dirty="0" err="1" smtClean="0">
                <a:solidFill>
                  <a:schemeClr val="accent2"/>
                </a:solidFill>
              </a:rPr>
              <a:t>Vols,Hôtels</a:t>
            </a:r>
            <a:r>
              <a:rPr lang="fr-FR" dirty="0" smtClean="0">
                <a:solidFill>
                  <a:schemeClr val="accent2"/>
                </a:solidFill>
              </a:rPr>
              <a:t> et le Tourisme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2033" y="1402080"/>
            <a:ext cx="8752930" cy="4964021"/>
          </a:xfrm>
        </p:spPr>
        <p:txBody>
          <a:bodyPr>
            <a:normAutofit fontScale="25000" lnSpcReduction="20000"/>
          </a:bodyPr>
          <a:lstStyle/>
          <a:p>
            <a:r>
              <a:rPr lang="fr-FR" dirty="0"/>
              <a:t> </a:t>
            </a:r>
          </a:p>
          <a:p>
            <a:r>
              <a:rPr lang="fr-FR" sz="4800" dirty="0"/>
              <a:t>NOM et Prénom : ………………………………………………………………</a:t>
            </a:r>
          </a:p>
          <a:p>
            <a:r>
              <a:rPr lang="fr-FR" sz="4800" dirty="0"/>
              <a:t>Nom de l’Entreprise :  ……………………………………………………………</a:t>
            </a:r>
          </a:p>
          <a:p>
            <a:r>
              <a:rPr lang="fr-FR" sz="4800" dirty="0" err="1"/>
              <a:t>Alumni</a:t>
            </a:r>
            <a:r>
              <a:rPr lang="fr-FR" sz="4800" dirty="0"/>
              <a:t> O/N : …………………..Promotion Arts et Métiers : ………………………………. </a:t>
            </a:r>
          </a:p>
          <a:p>
            <a:r>
              <a:rPr lang="fr-FR" sz="4800" dirty="0"/>
              <a:t>Adresse :  …………………………………………………………………………………………………………………………………….</a:t>
            </a:r>
          </a:p>
          <a:p>
            <a:r>
              <a:rPr lang="fr-FR" sz="4800" dirty="0" smtClean="0"/>
              <a:t>Numéro </a:t>
            </a:r>
            <a:r>
              <a:rPr lang="fr-FR" sz="4800" dirty="0"/>
              <a:t>de Téléphone :  ………………………………………………..</a:t>
            </a:r>
          </a:p>
          <a:p>
            <a:r>
              <a:rPr lang="fr-FR" sz="4800" dirty="0"/>
              <a:t>Adresse messagerie :  …………………………………………………</a:t>
            </a:r>
          </a:p>
          <a:p>
            <a:r>
              <a:rPr lang="fr-FR" sz="4800" dirty="0"/>
              <a:t>Lien avec un(e) Participant(e) et / ou Accompagnant(e) O/N, son Nom : ………………………………</a:t>
            </a:r>
          </a:p>
          <a:p>
            <a:endParaRPr lang="fr-FR" sz="4800" dirty="0"/>
          </a:p>
          <a:p>
            <a:endParaRPr lang="fr-FR" sz="4800" dirty="0"/>
          </a:p>
          <a:p>
            <a:r>
              <a:rPr lang="fr-FR" sz="4800" b="1" u="sng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Information sur futures participation</a:t>
            </a:r>
            <a:r>
              <a:rPr lang="fr-FR" sz="4800" b="1" u="sng" dirty="0">
                <a:effectLst>
                  <a:outerShdw dist="38100" dir="2700000" algn="bl">
                    <a:schemeClr val="accent5"/>
                  </a:outerShdw>
                </a:effectLst>
              </a:rPr>
              <a:t> </a:t>
            </a:r>
            <a:r>
              <a:rPr lang="fr-FR" sz="4800" b="1" u="sng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: </a:t>
            </a:r>
            <a:r>
              <a:rPr lang="fr-FR" sz="4800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votre réponse va permettre de pré-réserver auprès de l’Agence. </a:t>
            </a:r>
          </a:p>
          <a:p>
            <a:pPr lvl="1"/>
            <a:r>
              <a:rPr lang="fr-FR" sz="4400" dirty="0" smtClean="0">
                <a:effectLst>
                  <a:outerShdw dist="38100" dir="2700000" algn="bl">
                    <a:schemeClr val="accent5"/>
                  </a:outerShdw>
                </a:effectLst>
              </a:rPr>
              <a:t>Ensuite chacun devra s’inscrire directement auprès de l’Agence</a:t>
            </a:r>
            <a:endParaRPr lang="fr-FR" sz="4400" dirty="0"/>
          </a:p>
          <a:p>
            <a:r>
              <a:rPr lang="fr-FR" sz="4800" u="sng" dirty="0" smtClean="0"/>
              <a:t>Besoin d’un vol A/R </a:t>
            </a:r>
            <a:r>
              <a:rPr lang="fr-FR" sz="4800" u="sng" dirty="0" err="1" smtClean="0"/>
              <a:t>Fance.Chine</a:t>
            </a:r>
            <a:r>
              <a:rPr lang="fr-FR" sz="4800" u="sng" dirty="0" smtClean="0"/>
              <a:t> </a:t>
            </a:r>
            <a:r>
              <a:rPr lang="fr-FR" sz="4800" dirty="0" smtClean="0"/>
              <a:t>:     O/N      ( les vols proposés sont associés à la participation au séjours touristiques)</a:t>
            </a:r>
          </a:p>
          <a:p>
            <a:r>
              <a:rPr lang="fr-FR" sz="4800" u="sng" dirty="0" smtClean="0"/>
              <a:t>Date </a:t>
            </a:r>
            <a:r>
              <a:rPr lang="fr-FR" sz="4800" u="sng" dirty="0"/>
              <a:t>d’arrivée :</a:t>
            </a:r>
            <a:endParaRPr lang="fr-FR" sz="4800" dirty="0"/>
          </a:p>
          <a:p>
            <a:r>
              <a:rPr lang="fr-FR" sz="4800" u="sng" dirty="0"/>
              <a:t>Date de départ </a:t>
            </a:r>
            <a:r>
              <a:rPr lang="fr-FR" sz="4800" u="sng" dirty="0" smtClean="0"/>
              <a:t>:</a:t>
            </a:r>
          </a:p>
          <a:p>
            <a:r>
              <a:rPr lang="fr-FR" sz="4800" u="sng" dirty="0"/>
              <a:t>Besoin d’Hôtel</a:t>
            </a:r>
            <a:r>
              <a:rPr lang="fr-FR" sz="4800" dirty="0"/>
              <a:t>   :      O / N </a:t>
            </a:r>
          </a:p>
          <a:p>
            <a:r>
              <a:rPr lang="fr-FR" sz="4800" u="sng" dirty="0" smtClean="0"/>
              <a:t>Participation </a:t>
            </a:r>
            <a:r>
              <a:rPr lang="fr-FR" sz="4800" u="sng" dirty="0"/>
              <a:t>aux séjours touristiques :</a:t>
            </a:r>
            <a:r>
              <a:rPr lang="fr-FR" sz="4800" dirty="0"/>
              <a:t>  </a:t>
            </a:r>
            <a:r>
              <a:rPr lang="fr-FR" sz="4800" dirty="0" smtClean="0"/>
              <a:t>7 jours O </a:t>
            </a:r>
            <a:r>
              <a:rPr lang="fr-FR" sz="4800" dirty="0"/>
              <a:t>/ </a:t>
            </a:r>
            <a:r>
              <a:rPr lang="fr-FR" sz="4800" dirty="0" smtClean="0"/>
              <a:t>N                               12 jours O/ N</a:t>
            </a:r>
          </a:p>
          <a:p>
            <a:pPr marL="177800" indent="0">
              <a:buNone/>
            </a:pPr>
            <a:endParaRPr lang="fr-FR" sz="4800" dirty="0"/>
          </a:p>
          <a:p>
            <a:r>
              <a:rPr lang="fr-FR" sz="4800" dirty="0" smtClean="0"/>
              <a:t>Bulletin à retourner à : philippe.claret@soce.fr</a:t>
            </a:r>
            <a:endParaRPr lang="fr-FR" sz="48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4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7012</TotalTime>
  <Words>33</Words>
  <Application>Microsoft Office PowerPoint</Application>
  <PresentationFormat>Format A4 (210 x 297 mm)</PresentationFormat>
  <Paragraphs>25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 Narrow</vt:lpstr>
      <vt:lpstr>Arial</vt:lpstr>
      <vt:lpstr>Open Sans</vt:lpstr>
      <vt:lpstr>Calibri</vt:lpstr>
      <vt:lpstr>Thème Office</vt:lpstr>
      <vt:lpstr>Présentation PowerPoint</vt:lpstr>
      <vt:lpstr>Fiche de Participation pour les Vols,Hôtels et le Tourisme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Arts &amp; Métiers Alumni</dc:title>
  <dc:creator>CORENTIN LALLET</dc:creator>
  <cp:lastModifiedBy>Philippe CLARET</cp:lastModifiedBy>
  <cp:revision>132</cp:revision>
  <dcterms:modified xsi:type="dcterms:W3CDTF">2019-03-06T20:10:12Z</dcterms:modified>
</cp:coreProperties>
</file>